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268A-E1CB-D0D4-E8B7-93B579885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C7D83-2F9E-2FF1-75DF-3E267BFEF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02A23-2CDE-4D69-9C71-02F06E21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F0BAB-81DD-B582-2FE3-A30AE20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59034-77AB-9C43-C0A1-A32CFFA7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800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9089-85C0-0792-0A6B-0590E9E0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99613-118A-8A3C-6D37-C872DADF3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7CAC8-B9AC-4805-B2C6-E6BDD85F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933E0-FE86-49C1-CFB9-1563424A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D6EC9-66B1-DBE6-19FD-9C24D6FF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704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9E9D0-0716-C034-E918-6DFEAB28E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435C4-2C7A-964D-C568-5A91A9388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B4DA9-F20A-08E3-2627-6E7EB193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8B96F-FD81-BF4E-945B-B393C949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645FE-8389-6552-B153-6A37D7EB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41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6C87-7DAB-D2F3-B0E6-8F62E22B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CAE3E-8341-8A4D-A96F-DF65EEF7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ADC09-72BF-5C1A-561C-BDA541AC7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46F42-FF23-1EC6-0BB8-129874C5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BA18F-CE08-4E02-E43C-A74900A3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46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DAA73-5ED1-1A0D-5A11-34C44A96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B0958-535C-0181-DA5E-7133E561D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79E4A-BC24-0C47-1ED3-83A69C4E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AF5E4-C883-5DC1-2B28-7A86177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34D63-1F90-B4E0-B8F9-5CCAFB7D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641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4BDB-1E8F-776E-807E-EE8A0916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C699-C907-A9A3-D425-AF2214AE4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FF44A-5D8D-EC82-8486-EB359BF42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DFE9C-3012-C254-905A-D0C70971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9474F-B6B9-C3E8-59BE-F2ECC569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21ED2-CEB7-B2E4-8C93-03BD1EBD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61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0915-CE1D-D6E2-2D1F-B7335192E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AADFF-1C02-8C41-A27D-6F35AA6A0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732E4-398F-023A-3322-AEDAB1741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D7C80-AB83-54BD-ABB0-D84705D17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1E71BD-4FF1-82FD-A10B-D59C01E69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8A5F6C-423D-4B52-BEE8-6CA8A58E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5A2003-0B79-6AAE-323E-73B3C36B9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CE44E5-7405-DDB1-A5A5-62BE92B9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94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9859-6A0F-9A21-9EDE-59AFB989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BB65D3-88FF-B258-67DC-B7865AEEB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C12EB-879B-E443-754E-E6B81DC4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100E1-E110-C9B7-B137-0B17BA04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65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A5066-FFA2-085A-F8CF-8BA8C36BB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718E5-FF24-8CA6-3D86-B4A6AE11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8DB5C-69AB-6BDB-DD43-C2A8A079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62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A2F5-463C-9023-DED4-5723DF828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77F9-9B61-55AC-0D64-19A416F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B9992-D93A-D306-E7AB-FF6ED80B5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A686C-E53D-01C7-F387-181FAF06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41024-5929-8DA2-0A81-046977F3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95C08-CE73-C43E-0643-9FF636E3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64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A0D9-68C5-6783-D8C7-51F74D63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FE34BD-0EA4-049E-635F-CE67E64B8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A3D3B-4A85-1E1E-4268-0DA5AEAE1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925A4-F489-F967-B4C9-31324AFE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14975-7F0A-05A4-B409-5A5BD4EC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C7D98-689A-2C0C-B3CE-E6C9667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55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8B6D79-3733-DC6C-5D07-5941B27B1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515B3-D876-7D7C-43DE-D43F1A3E0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CFCC1-C5E7-CCC2-B484-30E921FBA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40505-44D5-4FA1-A182-5F61DD20A43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06B66-6FFE-48ED-4216-00CDE811F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13A4-6C0E-38AA-2F42-8C7009B58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E87C-5271-488F-971C-81ECCBDCA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936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94)">
            <a:extLst>
              <a:ext uri="{FF2B5EF4-FFF2-40B4-BE49-F238E27FC236}">
                <a16:creationId xmlns:a16="http://schemas.microsoft.com/office/drawing/2014/main" id="{7BA257CF-40AC-B11E-4650-9F15F6A8EB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5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03)">
            <a:extLst>
              <a:ext uri="{FF2B5EF4-FFF2-40B4-BE49-F238E27FC236}">
                <a16:creationId xmlns:a16="http://schemas.microsoft.com/office/drawing/2014/main" id="{CC36005E-EFF1-0B98-96A9-D44C7D1231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26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04)">
            <a:extLst>
              <a:ext uri="{FF2B5EF4-FFF2-40B4-BE49-F238E27FC236}">
                <a16:creationId xmlns:a16="http://schemas.microsoft.com/office/drawing/2014/main" id="{BAB32254-A199-6680-0371-A37C01BE5F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05)">
            <a:extLst>
              <a:ext uri="{FF2B5EF4-FFF2-40B4-BE49-F238E27FC236}">
                <a16:creationId xmlns:a16="http://schemas.microsoft.com/office/drawing/2014/main" id="{649EE49A-3C06-9134-0AB1-676D6B63CC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8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06)">
            <a:extLst>
              <a:ext uri="{FF2B5EF4-FFF2-40B4-BE49-F238E27FC236}">
                <a16:creationId xmlns:a16="http://schemas.microsoft.com/office/drawing/2014/main" id="{91E5E977-BA0D-3684-3204-ACBACD1B5F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1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07)">
            <a:extLst>
              <a:ext uri="{FF2B5EF4-FFF2-40B4-BE49-F238E27FC236}">
                <a16:creationId xmlns:a16="http://schemas.microsoft.com/office/drawing/2014/main" id="{A92D6931-7817-380A-F95D-02C5BC2C0D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08)">
            <a:extLst>
              <a:ext uri="{FF2B5EF4-FFF2-40B4-BE49-F238E27FC236}">
                <a16:creationId xmlns:a16="http://schemas.microsoft.com/office/drawing/2014/main" id="{CC14291F-89E8-D100-CDF5-363E9D5A4F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8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09)">
            <a:extLst>
              <a:ext uri="{FF2B5EF4-FFF2-40B4-BE49-F238E27FC236}">
                <a16:creationId xmlns:a16="http://schemas.microsoft.com/office/drawing/2014/main" id="{A017329A-7472-3E41-B708-2EA0B656B5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0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10)">
            <a:extLst>
              <a:ext uri="{FF2B5EF4-FFF2-40B4-BE49-F238E27FC236}">
                <a16:creationId xmlns:a16="http://schemas.microsoft.com/office/drawing/2014/main" id="{F7CE7072-0457-AE29-0489-6889E96E9C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5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11)">
            <a:extLst>
              <a:ext uri="{FF2B5EF4-FFF2-40B4-BE49-F238E27FC236}">
                <a16:creationId xmlns:a16="http://schemas.microsoft.com/office/drawing/2014/main" id="{2ECCAAC4-0DDB-E140-5BD9-1084A83B6F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2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12)">
            <a:extLst>
              <a:ext uri="{FF2B5EF4-FFF2-40B4-BE49-F238E27FC236}">
                <a16:creationId xmlns:a16="http://schemas.microsoft.com/office/drawing/2014/main" id="{8FBC8134-8A83-B3CE-FF40-4320457087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5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95)">
            <a:extLst>
              <a:ext uri="{FF2B5EF4-FFF2-40B4-BE49-F238E27FC236}">
                <a16:creationId xmlns:a16="http://schemas.microsoft.com/office/drawing/2014/main" id="{30965DCC-5CDC-9E99-4AC5-7F906B1BDB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4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13)">
            <a:extLst>
              <a:ext uri="{FF2B5EF4-FFF2-40B4-BE49-F238E27FC236}">
                <a16:creationId xmlns:a16="http://schemas.microsoft.com/office/drawing/2014/main" id="{40D43E54-2A7B-7437-BB65-67325C4FF3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00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14)">
            <a:extLst>
              <a:ext uri="{FF2B5EF4-FFF2-40B4-BE49-F238E27FC236}">
                <a16:creationId xmlns:a16="http://schemas.microsoft.com/office/drawing/2014/main" id="{768778C7-F9D1-B2D3-75BE-5AAEF74A2B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46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15)">
            <a:extLst>
              <a:ext uri="{FF2B5EF4-FFF2-40B4-BE49-F238E27FC236}">
                <a16:creationId xmlns:a16="http://schemas.microsoft.com/office/drawing/2014/main" id="{0732DF51-BAFC-D0B3-3C5F-56A0D7E619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99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16)">
            <a:extLst>
              <a:ext uri="{FF2B5EF4-FFF2-40B4-BE49-F238E27FC236}">
                <a16:creationId xmlns:a16="http://schemas.microsoft.com/office/drawing/2014/main" id="{BA45498E-0FC0-1055-DC80-1456D68FAE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12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17)">
            <a:extLst>
              <a:ext uri="{FF2B5EF4-FFF2-40B4-BE49-F238E27FC236}">
                <a16:creationId xmlns:a16="http://schemas.microsoft.com/office/drawing/2014/main" id="{19AB6191-97CE-A429-954C-B4F3FD219A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6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18)">
            <a:extLst>
              <a:ext uri="{FF2B5EF4-FFF2-40B4-BE49-F238E27FC236}">
                <a16:creationId xmlns:a16="http://schemas.microsoft.com/office/drawing/2014/main" id="{4281020F-928A-1C87-3440-E93A27D12C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19)">
            <a:extLst>
              <a:ext uri="{FF2B5EF4-FFF2-40B4-BE49-F238E27FC236}">
                <a16:creationId xmlns:a16="http://schemas.microsoft.com/office/drawing/2014/main" id="{AA38D805-EFD7-F629-2C9B-E197B86332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60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20)">
            <a:extLst>
              <a:ext uri="{FF2B5EF4-FFF2-40B4-BE49-F238E27FC236}">
                <a16:creationId xmlns:a16="http://schemas.microsoft.com/office/drawing/2014/main" id="{908FC810-0349-3420-3B46-CBF81DB223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13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21)">
            <a:extLst>
              <a:ext uri="{FF2B5EF4-FFF2-40B4-BE49-F238E27FC236}">
                <a16:creationId xmlns:a16="http://schemas.microsoft.com/office/drawing/2014/main" id="{33C4A040-92B5-D5B6-3DC4-1BA5E7C1A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6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22)">
            <a:extLst>
              <a:ext uri="{FF2B5EF4-FFF2-40B4-BE49-F238E27FC236}">
                <a16:creationId xmlns:a16="http://schemas.microsoft.com/office/drawing/2014/main" id="{C1EF41FD-FCF4-CAB9-8614-8C91DDA443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96)">
            <a:extLst>
              <a:ext uri="{FF2B5EF4-FFF2-40B4-BE49-F238E27FC236}">
                <a16:creationId xmlns:a16="http://schemas.microsoft.com/office/drawing/2014/main" id="{D0928E3E-5963-58FE-790C-66A56137F9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82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23)">
            <a:extLst>
              <a:ext uri="{FF2B5EF4-FFF2-40B4-BE49-F238E27FC236}">
                <a16:creationId xmlns:a16="http://schemas.microsoft.com/office/drawing/2014/main" id="{1AE42277-F6CF-6E14-6D03-13C237236B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81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24)">
            <a:extLst>
              <a:ext uri="{FF2B5EF4-FFF2-40B4-BE49-F238E27FC236}">
                <a16:creationId xmlns:a16="http://schemas.microsoft.com/office/drawing/2014/main" id="{C072FFDD-52DE-DD12-FA75-0CF6668425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68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25)">
            <a:extLst>
              <a:ext uri="{FF2B5EF4-FFF2-40B4-BE49-F238E27FC236}">
                <a16:creationId xmlns:a16="http://schemas.microsoft.com/office/drawing/2014/main" id="{E3E86DD4-5E80-6C9C-5365-1CDEE08285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11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26)">
            <a:extLst>
              <a:ext uri="{FF2B5EF4-FFF2-40B4-BE49-F238E27FC236}">
                <a16:creationId xmlns:a16="http://schemas.microsoft.com/office/drawing/2014/main" id="{52D16F48-E648-4C85-2703-1741D02C66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64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27)">
            <a:extLst>
              <a:ext uri="{FF2B5EF4-FFF2-40B4-BE49-F238E27FC236}">
                <a16:creationId xmlns:a16="http://schemas.microsoft.com/office/drawing/2014/main" id="{BFD458CF-7FC7-790A-548E-84D9CDEDEB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3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28)">
            <a:extLst>
              <a:ext uri="{FF2B5EF4-FFF2-40B4-BE49-F238E27FC236}">
                <a16:creationId xmlns:a16="http://schemas.microsoft.com/office/drawing/2014/main" id="{2E3DB43C-3CAB-4D1B-703F-2500D4940B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37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29)">
            <a:extLst>
              <a:ext uri="{FF2B5EF4-FFF2-40B4-BE49-F238E27FC236}">
                <a16:creationId xmlns:a16="http://schemas.microsoft.com/office/drawing/2014/main" id="{E80492F8-A4F5-CDC3-8176-F329E2B998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3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30)">
            <a:extLst>
              <a:ext uri="{FF2B5EF4-FFF2-40B4-BE49-F238E27FC236}">
                <a16:creationId xmlns:a16="http://schemas.microsoft.com/office/drawing/2014/main" id="{B323F1AB-D8D7-77FB-63C4-D99985050B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97)">
            <a:extLst>
              <a:ext uri="{FF2B5EF4-FFF2-40B4-BE49-F238E27FC236}">
                <a16:creationId xmlns:a16="http://schemas.microsoft.com/office/drawing/2014/main" id="{D6C0DBE2-60CA-7C09-03B4-F4D4465272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6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98)">
            <a:extLst>
              <a:ext uri="{FF2B5EF4-FFF2-40B4-BE49-F238E27FC236}">
                <a16:creationId xmlns:a16="http://schemas.microsoft.com/office/drawing/2014/main" id="{0E306C0C-8EBE-99C5-94E9-16B66F5737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7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99)">
            <a:extLst>
              <a:ext uri="{FF2B5EF4-FFF2-40B4-BE49-F238E27FC236}">
                <a16:creationId xmlns:a16="http://schemas.microsoft.com/office/drawing/2014/main" id="{82199360-B4EC-E9C3-20B7-9137013CB1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0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00)">
            <a:extLst>
              <a:ext uri="{FF2B5EF4-FFF2-40B4-BE49-F238E27FC236}">
                <a16:creationId xmlns:a16="http://schemas.microsoft.com/office/drawing/2014/main" id="{DFA345E1-AE00-2A2D-99D9-80C9503C9A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01)">
            <a:extLst>
              <a:ext uri="{FF2B5EF4-FFF2-40B4-BE49-F238E27FC236}">
                <a16:creationId xmlns:a16="http://schemas.microsoft.com/office/drawing/2014/main" id="{F69912C3-6A01-E3A8-4216-2D7C1969D2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5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02)">
            <a:extLst>
              <a:ext uri="{FF2B5EF4-FFF2-40B4-BE49-F238E27FC236}">
                <a16:creationId xmlns:a16="http://schemas.microsoft.com/office/drawing/2014/main" id="{F818B249-73BB-0AA5-80A1-FE62DE9B49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69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1</cp:revision>
  <dcterms:created xsi:type="dcterms:W3CDTF">2022-09-20T00:18:37Z</dcterms:created>
  <dcterms:modified xsi:type="dcterms:W3CDTF">2022-09-20T00:18:56Z</dcterms:modified>
</cp:coreProperties>
</file>